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paper cuttings in different parts of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cover nearly all things, from flowers, birds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famous people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there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paper cuttings in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there are more paper cuttings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 cuttings have changed from decoration to a kind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same time, paper cuttings also appear in cartoons or TV programs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3599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586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考查介词辨析。句意同上。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里面；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from...to...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07" y="36621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54734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paper cuttings in different parts of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cover nearly all things, from flowers, birds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famous people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there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paper cuttings in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there are more paper cuttings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 cuttings have changed from decoration to a kind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same time, paper cuttings also appear in cartoons or TV programs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1697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factories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cities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schools	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families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2847" y="407127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考查名词辨析。句意：现在，中国有剪纸工厂。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factory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city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城市；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家庭。根据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paper cuttings in China. So there are more paper cuttings now.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可知，现在有剪纸工厂。故选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07" y="36148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01196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paper cuttings in different parts of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cover nearly all things, from flowers, birds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famous people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there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paper cuttings in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there are more paper cuttings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 cuttings have changed from decoration to a kind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same time, paper cuttings also appear in cartoons or TV programs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3898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job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 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hobby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14930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考查名词辨析。句意：剪纸已经从装饰变成了一种艺术形式。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爱好。根据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cuttings have changed from decoration to a kind of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可知，剪纸现在是一种艺术形式。故选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66515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46204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490517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more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would feel happy when they saw paper cuttings on the windows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doors and walls.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重要的是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当人们看到窗户、门和墙上的剪纸时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他们会感到高兴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40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 </a:t>
            </a: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340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引导的时间状语从句，修饰主句，表示时间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32342"/>
            <a:ext cx="1224136" cy="378439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4500494"/>
            <a:ext cx="1250325" cy="38653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85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292" y="854374"/>
            <a:ext cx="11503410" cy="127815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7376"/>
            <a:ext cx="2601952" cy="679992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3284984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天津滨海新区期末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文主要介绍了剪纸的相关信息。</a:t>
            </a:r>
            <a:endParaRPr lang="zh-CN" altLang="zh-CN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335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674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cuttings are very popular in many parts of China during the Spring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put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windows, doors and walls for the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         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	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	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2364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考查代词辨析。句意：人们把它们贴在窗户、门和墙上庆祝节日。此处指代前文提到的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 cuttings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，用代词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339571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527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595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thousand years ago, people used paper cuttings for decoration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Tang Dynasty,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paper cuttings as headdresses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Song Dynasty, they helped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 more beautiful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people would feel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 on the windows, doors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people use the paper cuttings to express their wishes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667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women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men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doctors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99563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考查名词辨析。句意：在唐代，女人们用剪纸做头饰。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woman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男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doctor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医生；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儿童。根据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headdresses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可知，应是女人会用头饰。故选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358345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93540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595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thousand years ago, people used paper cuttings for decoration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Tang Dynasty,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paper cuttings as headdresses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Song Dynasty, they helped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 more beautiful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people would feel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 on the windows, doors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people use the paper cuttings to express their wishes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100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cover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5483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考查动词辨析。句意：在宋代，它们帮助使礼物看起来更漂亮。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覆盖；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停留；</a:t>
            </a:r>
            <a:r>
              <a:rPr lang="en-US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 more beautiful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可知，是使礼物更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make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i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使某物怎么样。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4" y="35894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左.eps" descr="id:2147488393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2206774" y="5281028"/>
            <a:ext cx="432048" cy="27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4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595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thousand years ago, people used paper cuttings for decoration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Tang Dynasty,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paper cuttings as headdresses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Song Dynasty, they helped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 more beautiful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people would feel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 on the windows, doors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people use the paper cuttings to express their wishes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8617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different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25869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考查形容词辨析。句意：此外，当人们看到窗户、门和墙上的剪纸时，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他们会感到快乐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无聊的；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feel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是系动词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后面接形容词。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可知，人们看到剪纸时会高兴。故选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8314" y="359349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  <p:pic>
        <p:nvPicPr>
          <p:cNvPr id="6" name="箭头左.eps" descr="id:2147488400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766614" y="5248850"/>
            <a:ext cx="504056" cy="305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595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thousand years ago, people used paper cuttings for decoration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Tang Dynasty,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paper cuttings as headdresses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Song Dynasty, they helped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 more beautiful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people would feel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 on the windows, doors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people use the paper cuttings to express their wishes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89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houses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walls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buildings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6124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考查名词辨析。句意：此外，当人们看到窗户、门和墙上的剪纸时，他们会感到快乐。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房子；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building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建筑物；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汽车。故选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4" y="360821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38634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595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thousand years ago, people used paper cuttings for decoration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Tang Dynasty,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paper cuttings as headdresses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Song Dynasty, they helped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gifts more beautiful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more, people would feel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they saw paper cuttings on the windows, doors 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people use the paper cuttings to express their wishes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7613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enjoying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spending       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welcoming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04272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考查动词辨析。句意：现在人们用剪纸来表达他们对迎接新年的（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美好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）祝愿。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欢迎。根据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Year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可知，是欢迎新年。故选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1753" y="359288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57416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different kinds of paper cuttings in different parts of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cover nearly all things, from flowers, birds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famous people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there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paper cuttings in China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there are more paper cuttings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Paper cuttings have changed from decoration to a kind of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same time, paper cuttings also appear in cartoons or TV programs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392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Trees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Photos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4538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考查名词辨析。句意：图片通常覆盖几乎所有的东西，从花、鸟到名人。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动物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树；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照片。根据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cover nearly 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</a:p>
          <a:p>
            <a:pPr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flowers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可知，此处介绍的是剪纸的图片包括花、鸟和名人等。故选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6595" y="364652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81649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815</Words>
  <Application>Microsoft Office PowerPoint</Application>
  <PresentationFormat>自定义</PresentationFormat>
  <Paragraphs>55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